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8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8" r:id="rId54"/>
    <p:sldId id="324" r:id="rId55"/>
    <p:sldId id="325" r:id="rId56"/>
    <p:sldId id="319" r:id="rId57"/>
    <p:sldId id="320" r:id="rId58"/>
    <p:sldId id="321" r:id="rId59"/>
    <p:sldId id="322" r:id="rId60"/>
    <p:sldId id="323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39" r:id="rId70"/>
    <p:sldId id="334" r:id="rId71"/>
    <p:sldId id="329" r:id="rId72"/>
    <p:sldId id="330" r:id="rId73"/>
    <p:sldId id="331" r:id="rId74"/>
    <p:sldId id="332" r:id="rId75"/>
    <p:sldId id="333" r:id="rId76"/>
    <p:sldId id="335" r:id="rId77"/>
    <p:sldId id="336" r:id="rId78"/>
    <p:sldId id="338" r:id="rId79"/>
    <p:sldId id="337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339933"/>
    <a:srgbClr val="FFFF99"/>
    <a:srgbClr val="FFFF66"/>
    <a:srgbClr val="F85A28"/>
    <a:srgbClr val="22EE35"/>
    <a:srgbClr val="FFFFFF"/>
    <a:srgbClr val="D5DE7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6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44"/>
    </p:cViewPr>
  </p:sorterViewPr>
  <p:notesViewPr>
    <p:cSldViewPr>
      <p:cViewPr varScale="1">
        <p:scale>
          <a:sx n="56" d="100"/>
          <a:sy n="56" d="100"/>
        </p:scale>
        <p:origin x="-283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878E-700A-42D0-9CE8-6EB28990D54B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F2DA9-5ECD-42D0-977F-72F27DDF99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2DA9-5ECD-42D0-977F-72F27DDF999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97ADFE5-3C5C-48E8-B702-0ED65E2830DE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F3B0742-87FE-4F9C-BF1A-2C45B68D9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696" r:id="rId12"/>
  </p:sldLayoutIdLst>
  <p:transition>
    <p:checker/>
    <p:sndAc>
      <p:stSnd>
        <p:snd r:embed="rId14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rgbClr val="825600">
                <a:alpha val="65000"/>
              </a:srgbClr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4038600"/>
          </a:xfrm>
        </p:spPr>
        <p:txBody>
          <a:bodyPr>
            <a:noAutofit/>
          </a:bodyPr>
          <a:lstStyle/>
          <a:p>
            <a:r>
              <a:rPr lang="en-US" sz="9600" i="1" dirty="0" smtClean="0"/>
              <a:t> CLASS III QUIZ</a:t>
            </a:r>
            <a:endParaRPr lang="en-US" sz="9600" i="1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175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He asked for a pizza _______</a:t>
            </a:r>
          </a:p>
          <a:p>
            <a:pPr>
              <a:buNone/>
            </a:pPr>
            <a:r>
              <a:rPr lang="en-US" sz="4800" dirty="0" smtClean="0"/>
              <a:t>                          byte/bite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2819400"/>
          </a:xfrm>
        </p:spPr>
        <p:txBody>
          <a:bodyPr>
            <a:normAutofit/>
          </a:bodyPr>
          <a:lstStyle/>
          <a:p>
            <a:pPr algn="ctr"/>
            <a:r>
              <a:rPr lang="en-US" sz="7200" i="1" dirty="0" smtClean="0">
                <a:solidFill>
                  <a:schemeClr val="bg2"/>
                </a:solidFill>
              </a:rPr>
              <a:t/>
            </a:r>
            <a:br>
              <a:rPr lang="en-US" sz="7200" i="1" dirty="0" smtClean="0">
                <a:solidFill>
                  <a:schemeClr val="bg2"/>
                </a:solidFill>
              </a:rPr>
            </a:br>
            <a:r>
              <a:rPr lang="en-US" sz="8000" i="1" dirty="0" smtClean="0">
                <a:solidFill>
                  <a:schemeClr val="bg2"/>
                </a:solidFill>
              </a:rPr>
              <a:t>Synonyms</a:t>
            </a:r>
            <a:endParaRPr lang="en-US" sz="8000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Find out the odd one</a:t>
            </a:r>
            <a:endParaRPr lang="en-US" sz="54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67000"/>
            <a:ext cx="8458200" cy="27432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Energy                  Power                                            Strain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Goal                          Success                           </a:t>
            </a:r>
          </a:p>
          <a:p>
            <a:pPr>
              <a:buNone/>
            </a:pPr>
            <a:r>
              <a:rPr lang="en-US" sz="4800" b="1" dirty="0" smtClean="0"/>
              <a:t>              Target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 Admire                     Praise</a:t>
            </a:r>
          </a:p>
          <a:p>
            <a:pPr>
              <a:buNone/>
            </a:pPr>
            <a:r>
              <a:rPr lang="en-US" sz="4800" b="1" dirty="0" smtClean="0"/>
              <a:t>              Achieve                             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</a:t>
            </a:r>
            <a:r>
              <a:rPr lang="en-US" sz="4800" b="1" dirty="0" smtClean="0"/>
              <a:t>Diligent                   Perfect                    </a:t>
            </a:r>
          </a:p>
          <a:p>
            <a:pPr>
              <a:buNone/>
            </a:pPr>
            <a:r>
              <a:rPr lang="en-US" sz="4800" b="1" dirty="0" smtClean="0"/>
              <a:t>    Hardworking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Spacious              Freedom                      </a:t>
            </a:r>
          </a:p>
          <a:p>
            <a:pPr>
              <a:buNone/>
            </a:pPr>
            <a:r>
              <a:rPr lang="en-US" sz="4800" b="1" dirty="0" smtClean="0"/>
              <a:t>                Liberty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 </a:t>
            </a:r>
          </a:p>
          <a:p>
            <a:pPr>
              <a:buNone/>
            </a:pPr>
            <a:r>
              <a:rPr lang="en-US" sz="4800" b="1" dirty="0" smtClean="0"/>
              <a:t>Enough               Required                  </a:t>
            </a:r>
          </a:p>
          <a:p>
            <a:pPr>
              <a:buNone/>
            </a:pPr>
            <a:r>
              <a:rPr lang="en-US" sz="4800" b="1" dirty="0" smtClean="0"/>
              <a:t>            Sufficient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</a:t>
            </a:r>
            <a:r>
              <a:rPr lang="en-US" sz="4800" b="1" dirty="0" smtClean="0"/>
              <a:t>Astonish            Hilarious                 </a:t>
            </a:r>
          </a:p>
          <a:p>
            <a:pPr>
              <a:buNone/>
            </a:pPr>
            <a:r>
              <a:rPr lang="en-US" sz="4800" b="1" dirty="0" smtClean="0"/>
              <a:t>              Surprise     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D6B19C">
                <a:alpha val="0"/>
              </a:srgbClr>
            </a:gs>
            <a:gs pos="0">
              <a:srgbClr val="D6B19C">
                <a:alpha val="0"/>
              </a:srgb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4025" y="381000"/>
            <a:ext cx="8689975" cy="3048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i="1" dirty="0" smtClean="0"/>
              <a:t/>
            </a:r>
            <a:br>
              <a:rPr lang="en-US" sz="7200" i="1" dirty="0" smtClean="0"/>
            </a:br>
            <a:r>
              <a:rPr lang="en-US" sz="7200" i="1" dirty="0" smtClean="0"/>
              <a:t/>
            </a:r>
            <a:br>
              <a:rPr lang="en-US" sz="7200" i="1" dirty="0" smtClean="0"/>
            </a:br>
            <a:r>
              <a:rPr lang="en-US" sz="7200" i="1" dirty="0" smtClean="0"/>
              <a:t/>
            </a:r>
            <a:br>
              <a:rPr lang="en-US" sz="7200" i="1" dirty="0" smtClean="0"/>
            </a:br>
            <a:r>
              <a:rPr lang="en-US" sz="7200" i="1" dirty="0" smtClean="0"/>
              <a:t>Word   Magic </a:t>
            </a:r>
            <a:endParaRPr lang="en-US" sz="7200" i="1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143000"/>
            <a:ext cx="7467600" cy="3124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i="1" dirty="0" smtClean="0"/>
              <a:t>                          </a:t>
            </a:r>
          </a:p>
          <a:p>
            <a:pPr>
              <a:buNone/>
            </a:pPr>
            <a:r>
              <a:rPr lang="en-US" sz="5400" b="1" i="1" dirty="0" smtClean="0"/>
              <a:t>     </a:t>
            </a:r>
            <a:r>
              <a:rPr lang="en-US" sz="7200" b="1" i="1" dirty="0" smtClean="0">
                <a:solidFill>
                  <a:schemeClr val="bg2"/>
                </a:solidFill>
              </a:rPr>
              <a:t>ANTONYMS</a:t>
            </a:r>
            <a:endParaRPr lang="en-US" sz="7200" b="1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b="1" dirty="0" smtClean="0"/>
              <a:t>Fresh</a:t>
            </a:r>
            <a:r>
              <a:rPr lang="en-US" sz="4000" b="1" dirty="0" smtClean="0"/>
              <a:t>   bread</a:t>
            </a: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4000" b="1" dirty="0" smtClean="0"/>
              <a:t>  </a:t>
            </a:r>
            <a:r>
              <a:rPr lang="en-US" sz="9600" b="1" dirty="0" smtClean="0"/>
              <a:t>Clever </a:t>
            </a:r>
            <a:r>
              <a:rPr lang="en-US" sz="4000" b="1" dirty="0" smtClean="0"/>
              <a:t> Birds</a:t>
            </a:r>
          </a:p>
          <a:p>
            <a:pPr>
              <a:buNone/>
            </a:pP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9600" b="1" dirty="0" smtClean="0"/>
              <a:t>Wide</a:t>
            </a:r>
            <a:r>
              <a:rPr lang="en-US" sz="4000" b="1" dirty="0" smtClean="0"/>
              <a:t>  Road</a:t>
            </a: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sz="4000" b="1" dirty="0" smtClean="0"/>
          </a:p>
          <a:p>
            <a:pPr>
              <a:buNone/>
            </a:pPr>
            <a:r>
              <a:rPr lang="en-US" sz="4000" b="1" dirty="0" smtClean="0"/>
              <a:t> </a:t>
            </a:r>
            <a:r>
              <a:rPr lang="en-US" sz="8800" b="1" dirty="0" smtClean="0"/>
              <a:t>Expensive</a:t>
            </a:r>
            <a:r>
              <a:rPr lang="en-US" sz="4000" b="1" dirty="0" smtClean="0"/>
              <a:t>   </a:t>
            </a:r>
            <a:r>
              <a:rPr lang="en-US" sz="4800" b="1" dirty="0" smtClean="0"/>
              <a:t>Ring</a:t>
            </a:r>
            <a:endParaRPr lang="en-US" sz="48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 </a:t>
            </a:r>
          </a:p>
          <a:p>
            <a:pPr>
              <a:buNone/>
            </a:pPr>
            <a:r>
              <a:rPr lang="en-US" sz="8000" b="1" dirty="0" smtClean="0"/>
              <a:t>Interesting </a:t>
            </a:r>
            <a:r>
              <a:rPr lang="en-US" sz="4000" b="1" dirty="0" smtClean="0"/>
              <a:t> Movie</a:t>
            </a: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8800" b="1" dirty="0" smtClean="0"/>
              <a:t>Dangerous</a:t>
            </a:r>
            <a:r>
              <a:rPr lang="en-US" sz="4000" b="1" dirty="0" smtClean="0"/>
              <a:t>  Path </a:t>
            </a: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4000" b="1" dirty="0" smtClean="0"/>
              <a:t> </a:t>
            </a:r>
            <a:r>
              <a:rPr lang="en-US" sz="8800" b="1" dirty="0" smtClean="0"/>
              <a:t>Rough</a:t>
            </a:r>
            <a:r>
              <a:rPr lang="en-US" sz="4000" b="1" dirty="0" smtClean="0"/>
              <a:t>  Surface</a:t>
            </a:r>
            <a:endParaRPr lang="en-US" sz="4000" b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3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95400" y="762000"/>
            <a:ext cx="6400800" cy="43243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5400" i="1" dirty="0" smtClean="0"/>
              <a:t>        </a:t>
            </a:r>
            <a:r>
              <a:rPr lang="en-US" sz="5400" i="1" dirty="0" err="1" smtClean="0"/>
              <a:t>Boojho</a:t>
            </a:r>
            <a:r>
              <a:rPr lang="en-US" sz="5400" i="1" dirty="0" smtClean="0"/>
              <a:t> </a:t>
            </a:r>
          </a:p>
          <a:p>
            <a:pPr>
              <a:buNone/>
            </a:pPr>
            <a:r>
              <a:rPr lang="en-US" sz="5400" i="1" dirty="0" smtClean="0"/>
              <a:t>                  </a:t>
            </a:r>
            <a:r>
              <a:rPr lang="en-US" sz="5400" i="1" dirty="0" err="1" smtClean="0"/>
              <a:t>Toh</a:t>
            </a:r>
            <a:r>
              <a:rPr lang="en-US" sz="5400" i="1" dirty="0" smtClean="0"/>
              <a:t> </a:t>
            </a:r>
          </a:p>
          <a:p>
            <a:pPr>
              <a:buNone/>
            </a:pPr>
            <a:r>
              <a:rPr lang="en-US" sz="5400" i="1" dirty="0" smtClean="0"/>
              <a:t>                        </a:t>
            </a:r>
            <a:r>
              <a:rPr lang="en-US" sz="5400" i="1" dirty="0" err="1" smtClean="0"/>
              <a:t>Jaane</a:t>
            </a:r>
            <a:endParaRPr lang="en-US" sz="5400" i="1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22470" y="1290115"/>
            <a:ext cx="3588022" cy="4435387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0"/>
            <a:ext cx="7162800" cy="33528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   HOMOPHONES</a:t>
            </a:r>
            <a:endParaRPr lang="en-US" sz="66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eg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74694" y="2053442"/>
            <a:ext cx="2921306" cy="4520396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eth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0" y="2034522"/>
            <a:ext cx="3581400" cy="3735014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24200" y="1828800"/>
            <a:ext cx="3292701" cy="4609782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and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8142" y="2057400"/>
            <a:ext cx="4036457" cy="4362902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6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8800" y="2057400"/>
            <a:ext cx="5029200" cy="380365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ose_2955882b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95400" y="2133600"/>
            <a:ext cx="6927899" cy="432435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2249488"/>
            <a:ext cx="8839200" cy="1789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8000" b="1" i="1" dirty="0" smtClean="0"/>
              <a:t>MATHEMATIC</a:t>
            </a:r>
            <a:r>
              <a:rPr lang="en-US" sz="8000" b="1" dirty="0" smtClean="0"/>
              <a:t>S</a:t>
            </a:r>
            <a:endParaRPr lang="en-US" sz="80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249488"/>
            <a:ext cx="8229600" cy="43243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endParaRPr lang="en-US" sz="6600" dirty="0"/>
          </a:p>
        </p:txBody>
      </p:sp>
      <p:sp>
        <p:nvSpPr>
          <p:cNvPr id="4" name="Rectangle 3"/>
          <p:cNvSpPr/>
          <p:nvPr/>
        </p:nvSpPr>
        <p:spPr>
          <a:xfrm>
            <a:off x="1524000" y="1981200"/>
            <a:ext cx="636145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KNOCK THE 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MULTIPLES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25                   35               46                  </a:t>
            </a:r>
          </a:p>
          <a:p>
            <a:pPr>
              <a:buNone/>
            </a:pPr>
            <a:r>
              <a:rPr lang="en-US" sz="4800" dirty="0" smtClean="0"/>
              <a:t>              </a:t>
            </a:r>
          </a:p>
          <a:p>
            <a:pPr>
              <a:buNone/>
            </a:pPr>
            <a:r>
              <a:rPr lang="en-US" sz="4800" dirty="0" smtClean="0"/>
              <a:t>               59             20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</a:t>
            </a:r>
            <a:r>
              <a:rPr lang="en-US" sz="4800" dirty="0" smtClean="0"/>
              <a:t>18            36                  24                  </a:t>
            </a:r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                15                  54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001000" cy="36576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We sat in the ___</a:t>
            </a:r>
          </a:p>
          <a:p>
            <a:r>
              <a:rPr lang="en-US" sz="4800" dirty="0" smtClean="0"/>
              <a:t>                    (rose/rows)</a:t>
            </a:r>
          </a:p>
          <a:p>
            <a:r>
              <a:rPr lang="en-US" sz="4800" dirty="0" smtClean="0"/>
              <a:t>                         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33            40               27       </a:t>
            </a:r>
          </a:p>
          <a:p>
            <a:pPr>
              <a:buNone/>
            </a:pPr>
            <a:r>
              <a:rPr lang="en-US" sz="4800" dirty="0" smtClean="0"/>
              <a:t>             </a:t>
            </a:r>
          </a:p>
          <a:p>
            <a:pPr>
              <a:buNone/>
            </a:pPr>
            <a:r>
              <a:rPr lang="en-US" sz="4800" dirty="0" smtClean="0"/>
              <a:t>               84           12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         42                 54            40           </a:t>
            </a:r>
          </a:p>
          <a:p>
            <a:pPr>
              <a:buNone/>
            </a:pPr>
            <a:r>
              <a:rPr lang="en-US" sz="4800" dirty="0" smtClean="0"/>
              <a:t>   </a:t>
            </a:r>
          </a:p>
          <a:p>
            <a:pPr>
              <a:buNone/>
            </a:pPr>
            <a:r>
              <a:rPr lang="en-US" sz="4800" dirty="0" smtClean="0"/>
              <a:t>  49                22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           27                21            49                 </a:t>
            </a:r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          36             45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sz="4800" dirty="0" smtClean="0"/>
              <a:t>       24                15          9              </a:t>
            </a:r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    29               27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 26              38                28               </a:t>
            </a:r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   35               63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5A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43000"/>
            <a:ext cx="82296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sz="9600" dirty="0"/>
          </a:p>
        </p:txBody>
      </p:sp>
      <p:sp>
        <p:nvSpPr>
          <p:cNvPr id="4" name="Rectangle 3"/>
          <p:cNvSpPr/>
          <p:nvPr/>
        </p:nvSpPr>
        <p:spPr>
          <a:xfrm>
            <a:off x="2137678" y="1600200"/>
            <a:ext cx="472032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PROUD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TO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 INDIAN</a:t>
            </a:r>
          </a:p>
          <a:p>
            <a:pPr algn="ctr"/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b="1" dirty="0" smtClean="0"/>
          </a:p>
          <a:p>
            <a:pPr>
              <a:buNone/>
            </a:pPr>
            <a:r>
              <a:rPr lang="en-US" sz="4800" b="1" dirty="0" smtClean="0"/>
              <a:t>Southern coa</a:t>
            </a:r>
            <a:r>
              <a:rPr lang="en-US" sz="4800" dirty="0" smtClean="0"/>
              <a:t>stal state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4800" dirty="0" smtClean="0"/>
              <a:t>Northern mountain state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A  state that shares border </a:t>
            </a:r>
          </a:p>
          <a:p>
            <a:pPr>
              <a:buNone/>
            </a:pPr>
            <a:r>
              <a:rPr lang="en-US" sz="4800" dirty="0" smtClean="0"/>
              <a:t>with  Nepal.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4800" dirty="0" smtClean="0"/>
              <a:t> A state that has west in its </a:t>
            </a:r>
          </a:p>
          <a:p>
            <a:pPr>
              <a:buNone/>
            </a:pPr>
            <a:r>
              <a:rPr lang="en-US" sz="4800" dirty="0" smtClean="0"/>
              <a:t>name but it is in the east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28800"/>
            <a:ext cx="8686800" cy="42513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The pigeon is a symbol of ______</a:t>
            </a:r>
          </a:p>
          <a:p>
            <a:pPr algn="ctr">
              <a:buNone/>
            </a:pPr>
            <a:r>
              <a:rPr lang="en-US" sz="4800" dirty="0" smtClean="0"/>
              <a:t>                                      (piece/peace)               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</a:t>
            </a:r>
            <a:r>
              <a:rPr lang="en-US" sz="4400" dirty="0" smtClean="0"/>
              <a:t>A state famous for </a:t>
            </a:r>
            <a:r>
              <a:rPr lang="en-US" sz="4400" b="1" dirty="0" err="1" smtClean="0"/>
              <a:t>Bollywood</a:t>
            </a:r>
            <a:endParaRPr lang="en-US" sz="44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Name the state whose capital   </a:t>
            </a:r>
          </a:p>
          <a:p>
            <a:pPr>
              <a:buNone/>
            </a:pPr>
            <a:r>
              <a:rPr lang="en-US" sz="4800" dirty="0" smtClean="0"/>
              <a:t>is </a:t>
            </a:r>
            <a:r>
              <a:rPr lang="en-US" sz="4800" b="1" dirty="0" err="1" smtClean="0"/>
              <a:t>Gandhinagar</a:t>
            </a:r>
            <a:r>
              <a:rPr lang="en-US" sz="4800" dirty="0" smtClean="0"/>
              <a:t>.</a:t>
            </a: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Name the state whose capital   </a:t>
            </a:r>
          </a:p>
          <a:p>
            <a:pPr>
              <a:buNone/>
            </a:pPr>
            <a:r>
              <a:rPr lang="en-US" sz="4800" dirty="0" smtClean="0"/>
              <a:t>is </a:t>
            </a:r>
            <a:r>
              <a:rPr lang="en-US" sz="4800" b="1" dirty="0" smtClean="0"/>
              <a:t>Bhubaneswar.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EE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1" y="2133600"/>
            <a:ext cx="80445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AMAZING ANIMALS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6800" y="2118305"/>
            <a:ext cx="7086599" cy="4223877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8800" y="1219201"/>
            <a:ext cx="5867400" cy="4724399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7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2600" y="1219200"/>
            <a:ext cx="6324600" cy="5029201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1600200"/>
            <a:ext cx="6477000" cy="44958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3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8800" y="2133601"/>
            <a:ext cx="6248400" cy="43434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4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0" y="1981200"/>
            <a:ext cx="6119813" cy="42672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9144000" cy="4327525"/>
          </a:xfrm>
        </p:spPr>
        <p:txBody>
          <a:bodyPr/>
          <a:lstStyle/>
          <a:p>
            <a:pPr algn="ctr">
              <a:buNone/>
            </a:pPr>
            <a:r>
              <a:rPr lang="en-US" sz="4800" dirty="0" smtClean="0"/>
              <a:t>He went to Australia by sea ___________</a:t>
            </a:r>
          </a:p>
          <a:p>
            <a:pPr algn="ctr">
              <a:buNone/>
            </a:pPr>
            <a:r>
              <a:rPr lang="en-US" sz="4800" dirty="0" smtClean="0"/>
              <a:t>   </a:t>
            </a:r>
          </a:p>
          <a:p>
            <a:pPr algn="ctr">
              <a:buNone/>
            </a:pPr>
            <a:r>
              <a:rPr lang="en-US" sz="4800" dirty="0" smtClean="0"/>
              <a:t>( route/root)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5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905001"/>
            <a:ext cx="6019800" cy="41910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43000" y="2438400"/>
            <a:ext cx="7086600" cy="1828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6600" b="1" dirty="0" smtClean="0"/>
              <a:t>     </a:t>
            </a:r>
            <a:endParaRPr lang="en-US" sz="6600" b="1" dirty="0"/>
          </a:p>
        </p:txBody>
      </p:sp>
      <p:sp>
        <p:nvSpPr>
          <p:cNvPr id="4" name="Rectangle 3"/>
          <p:cNvSpPr/>
          <p:nvPr/>
        </p:nvSpPr>
        <p:spPr>
          <a:xfrm>
            <a:off x="457201" y="1828800"/>
            <a:ext cx="8381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/>
              <a:t>Fascinating Birds</a:t>
            </a:r>
            <a:endParaRPr lang="en-US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800" dirty="0" smtClean="0"/>
              <a:t>It makes nest on the topmost </a:t>
            </a:r>
          </a:p>
          <a:p>
            <a:pPr>
              <a:buNone/>
            </a:pPr>
            <a:r>
              <a:rPr lang="en-US" sz="4800" dirty="0" smtClean="0"/>
              <a:t>branch of the tree.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State bird of Delhi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It stitches leaves to make its </a:t>
            </a:r>
          </a:p>
          <a:p>
            <a:pPr>
              <a:buNone/>
            </a:pPr>
            <a:r>
              <a:rPr lang="en-US" sz="4800" dirty="0" smtClean="0"/>
              <a:t>nest.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Flightless  bird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Its a name of a bird as well as </a:t>
            </a:r>
          </a:p>
          <a:p>
            <a:pPr>
              <a:buNone/>
            </a:pPr>
            <a:r>
              <a:rPr lang="en-US" sz="4800" dirty="0" smtClean="0"/>
              <a:t>of  a fruit.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It makes nest in tree’ s trunk.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Its babies are called </a:t>
            </a:r>
          </a:p>
          <a:p>
            <a:pPr>
              <a:buNone/>
            </a:pPr>
            <a:r>
              <a:rPr lang="en-US" sz="4800" dirty="0" smtClean="0"/>
              <a:t>peachicks.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2133600"/>
            <a:ext cx="816403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SPORTS ICON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28800"/>
            <a:ext cx="9144000" cy="40989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I love to watch  animated T.V   ___________</a:t>
            </a:r>
          </a:p>
          <a:p>
            <a:pPr>
              <a:buNone/>
            </a:pPr>
            <a:r>
              <a:rPr lang="en-US" sz="4800" dirty="0" smtClean="0"/>
              <a:t>               </a:t>
            </a:r>
          </a:p>
          <a:p>
            <a:pPr>
              <a:buNone/>
            </a:pPr>
            <a:r>
              <a:rPr lang="en-US" sz="4800" dirty="0" smtClean="0"/>
              <a:t>              ( cereal/serial)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download (2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1676400"/>
            <a:ext cx="5715000" cy="45720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8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676400"/>
            <a:ext cx="5715000" cy="4498975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3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676400"/>
            <a:ext cx="5715000" cy="43434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4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8800" y="1676400"/>
            <a:ext cx="5562599" cy="4495799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5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1981200"/>
            <a:ext cx="5867400" cy="4114799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0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600200"/>
            <a:ext cx="5867400" cy="4343401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066800"/>
            <a:ext cx="5867401" cy="5181600"/>
          </a:xfrm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5DE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2133600"/>
            <a:ext cx="793543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RAPID FIRE ROUND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295401"/>
            <a:ext cx="7467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None/>
            </a:pPr>
            <a:r>
              <a:rPr lang="en-US" sz="5400" i="1" dirty="0" smtClean="0"/>
              <a:t>Knowledge is </a:t>
            </a:r>
          </a:p>
          <a:p>
            <a:pPr>
              <a:buNone/>
            </a:pPr>
            <a:r>
              <a:rPr lang="en-US" sz="5400" i="1" dirty="0" smtClean="0"/>
              <a:t>the best and the safest treasure to acquire.</a:t>
            </a:r>
          </a:p>
        </p:txBody>
      </p:sp>
    </p:spTree>
  </p:cSld>
  <p:clrMapOvr>
    <a:masterClrMapping/>
  </p:clrMapOvr>
  <p:transition>
    <p:checker/>
    <p:sndAc>
      <p:stSnd>
        <p:snd r:embed="rId2" name="chimes.wav" builtIn="1"/>
      </p:stSnd>
    </p:sndAc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ajan\AppData\Local\Microsoft\Windows\Temporary Internet Files\Content.IE5\BBWO17G1\thankyou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828800"/>
            <a:ext cx="6934200" cy="33528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6323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 My mother brought candles from Diwali _________</a:t>
            </a:r>
          </a:p>
          <a:p>
            <a:pPr>
              <a:buNone/>
            </a:pPr>
            <a:r>
              <a:rPr lang="en-US" sz="4800" dirty="0" smtClean="0"/>
              <a:t>            </a:t>
            </a:r>
          </a:p>
          <a:p>
            <a:pPr>
              <a:buNone/>
            </a:pPr>
            <a:r>
              <a:rPr lang="en-US" sz="4800" dirty="0" smtClean="0"/>
              <a:t>                   (Fare /fair )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5561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There are seven days in a  ___________</a:t>
            </a:r>
          </a:p>
          <a:p>
            <a:pPr algn="ctr">
              <a:buNone/>
            </a:pPr>
            <a:r>
              <a:rPr lang="en-US" sz="4800" dirty="0" smtClean="0"/>
              <a:t>   </a:t>
            </a:r>
          </a:p>
          <a:p>
            <a:pPr algn="ctr">
              <a:buNone/>
            </a:pPr>
            <a:r>
              <a:rPr lang="en-US" sz="4800" dirty="0" smtClean="0"/>
              <a:t>    (  week / weak)</a:t>
            </a:r>
            <a:endParaRPr lang="en-US" sz="4800" dirty="0"/>
          </a:p>
        </p:txBody>
      </p:sp>
    </p:spTree>
  </p:cSld>
  <p:clrMapOvr>
    <a:masterClrMapping/>
  </p:clrMapOvr>
  <p:transition>
    <p:checker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432</TotalTime>
  <Words>363</Words>
  <Application>Microsoft Office PowerPoint</Application>
  <PresentationFormat>On-screen Show (4:3)</PresentationFormat>
  <Paragraphs>164</Paragraphs>
  <Slides>79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Urban</vt:lpstr>
      <vt:lpstr> CLASS III QUIZ</vt:lpstr>
      <vt:lpstr>   Word   Magic </vt:lpstr>
      <vt:lpstr>   HOMOPHONES</vt:lpstr>
      <vt:lpstr>Slide 4</vt:lpstr>
      <vt:lpstr>Slide 5</vt:lpstr>
      <vt:lpstr>Slide 6</vt:lpstr>
      <vt:lpstr>Slide 7</vt:lpstr>
      <vt:lpstr>Slide 8</vt:lpstr>
      <vt:lpstr>`</vt:lpstr>
      <vt:lpstr>Slide 10</vt:lpstr>
      <vt:lpstr> Synonyms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 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PLAB-II-12</cp:lastModifiedBy>
  <cp:revision>66</cp:revision>
  <dcterms:created xsi:type="dcterms:W3CDTF">2016-02-17T11:14:15Z</dcterms:created>
  <dcterms:modified xsi:type="dcterms:W3CDTF">2016-03-14T02:48:12Z</dcterms:modified>
</cp:coreProperties>
</file>